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8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85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52c9f27c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52c9f27c6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52c9f27c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52c9f27c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52c9f27c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52c9f27c6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52c9f27c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152c9f27c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52c9f27c6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152c9f27c6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52c9f27c6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52c9f27c6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52c9f27c6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152c9f27c6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52c9f27c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52c9f27c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52c9f27c6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152c9f27c6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52c9f27c6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152c9f27c6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52c9f27c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52c9f27c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52c9f27c6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152c9f27c6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52c9f27c6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152c9f27c6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52c9f27c6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152c9f27c6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52c9f27c6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52c9f27c6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52c9f27c6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152c9f27c6_2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52c9f27c6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52c9f27c6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52c9f27c6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152c9f27c6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152c9f27c6_2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152c9f27c6_2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152c9f27c6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152c9f27c6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152c9f27c6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152c9f27c6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52c9f27c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52c9f27c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152c9f27c6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152c9f27c6_2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152c9f27c6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152c9f27c6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52c9f27c6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152c9f27c6_2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52c9f27c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52c9f27c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52c9f27c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152c9f27c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52c9f27c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152c9f27c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52c9f27c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52c9f27c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52c9f27c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52c9f27c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52c9f27c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52c9f27c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91394" y="3090894"/>
            <a:ext cx="2052600" cy="20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-6" y="-6"/>
            <a:ext cx="2052600" cy="2052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690" y="433873"/>
            <a:ext cx="6321310" cy="137060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14" y="2083256"/>
            <a:ext cx="6276190" cy="285952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76" y="2130904"/>
            <a:ext cx="1752381" cy="7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6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150" y="0"/>
            <a:ext cx="48614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725" y="0"/>
            <a:ext cx="48749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725" y="0"/>
            <a:ext cx="48614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5300" y="0"/>
            <a:ext cx="48883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150" y="0"/>
            <a:ext cx="48614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725" y="0"/>
            <a:ext cx="4834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725" y="0"/>
            <a:ext cx="48749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5575" y="0"/>
            <a:ext cx="48371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1312" y="0"/>
            <a:ext cx="481906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150" y="0"/>
            <a:ext cx="48614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1312" y="0"/>
            <a:ext cx="481906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725" y="0"/>
            <a:ext cx="48749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150" y="0"/>
            <a:ext cx="48614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5300" y="0"/>
            <a:ext cx="488832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150" y="0"/>
            <a:ext cx="48614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725" y="0"/>
            <a:ext cx="48749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150" y="0"/>
            <a:ext cx="48614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150" y="0"/>
            <a:ext cx="48614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725" y="0"/>
            <a:ext cx="48749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725" y="0"/>
            <a:ext cx="48614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5300" y="0"/>
            <a:ext cx="48883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150" y="0"/>
            <a:ext cx="48614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150" y="0"/>
            <a:ext cx="48614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725" y="0"/>
            <a:ext cx="4834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725" y="0"/>
            <a:ext cx="48749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5575" y="0"/>
            <a:ext cx="48371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725" y="0"/>
            <a:ext cx="48749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150" y="0"/>
            <a:ext cx="48614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5300" y="0"/>
            <a:ext cx="488832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150" y="0"/>
            <a:ext cx="48614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725" y="0"/>
            <a:ext cx="48749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150" y="0"/>
            <a:ext cx="48614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Presentazione su schermo (16:9)</PresentationFormat>
  <Paragraphs>0</Paragraphs>
  <Slides>33</Slides>
  <Notes>32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5" baseType="lpstr">
      <vt:lpstr>Arial</vt:lpstr>
      <vt:lpstr>Simple Light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Patrizia HP</dc:creator>
  <cp:lastModifiedBy>patrizia celati</cp:lastModifiedBy>
  <cp:revision>4</cp:revision>
  <dcterms:modified xsi:type="dcterms:W3CDTF">2022-02-15T21:56:55Z</dcterms:modified>
</cp:coreProperties>
</file>